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0" r:id="rId8"/>
    <p:sldId id="261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6552" y="2707332"/>
            <a:ext cx="8144134" cy="1373070"/>
          </a:xfrm>
        </p:spPr>
        <p:txBody>
          <a:bodyPr/>
          <a:lstStyle/>
          <a:p>
            <a:pPr algn="ctr"/>
            <a:r>
              <a:rPr lang="zh-TW" altLang="en-US" sz="8800" dirty="0"/>
              <a:t>系統狀態能見度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51760" y="2835023"/>
            <a:ext cx="2229932" cy="1117687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1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77772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r>
              <a:rPr lang="zh-TW" altLang="en-US" sz="6500" dirty="0"/>
              <a:t>說明文件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24019" y="3242316"/>
            <a:ext cx="5322866" cy="3049786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0322" y="2204990"/>
            <a:ext cx="5166563" cy="731641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發現問題：使用者有可能看不懂網頁功能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sp>
        <p:nvSpPr>
          <p:cNvPr id="11" name="文字版面配置區 3"/>
          <p:cNvSpPr txBox="1">
            <a:spLocks/>
          </p:cNvSpPr>
          <p:nvPr/>
        </p:nvSpPr>
        <p:spPr>
          <a:xfrm>
            <a:off x="6430963" y="2204989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解決方法：增加一份說明文件、幫助使用者了解此網頁。</a:t>
            </a:r>
            <a:r>
              <a:rPr lang="en-US" altLang="zh-TW" sz="2400" dirty="0"/>
              <a:t>EX</a:t>
            </a:r>
            <a:r>
              <a:rPr lang="zh-TW" altLang="en-US" sz="2400" dirty="0"/>
              <a:t>：下圖</a:t>
            </a:r>
          </a:p>
        </p:txBody>
      </p:sp>
      <p:pic>
        <p:nvPicPr>
          <p:cNvPr id="8" name="圖片版面配置區 4">
            <a:extLst>
              <a:ext uri="{FF2B5EF4-FFF2-40B4-BE49-F238E27FC236}">
                <a16:creationId xmlns:a16="http://schemas.microsoft.com/office/drawing/2014/main" id="{C31D4CC9-69D2-4239-B889-F3C16E67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0370"/>
            <a:ext cx="5834735" cy="35149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19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0308" y="2771176"/>
            <a:ext cx="8144134" cy="1245379"/>
          </a:xfrm>
        </p:spPr>
        <p:txBody>
          <a:bodyPr/>
          <a:lstStyle/>
          <a:p>
            <a:pPr algn="ctr"/>
            <a:r>
              <a:rPr lang="zh-TW" altLang="en-US" sz="8000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36052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endParaRPr lang="zh-TW" altLang="en-US" sz="65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0322" y="2223275"/>
            <a:ext cx="5166563" cy="731641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發現問題：</a:t>
            </a:r>
            <a:r>
              <a:rPr lang="en-US" altLang="zh-TW" sz="2400" dirty="0"/>
              <a:t>footer</a:t>
            </a:r>
            <a:r>
              <a:rPr lang="zh-TW" altLang="en-US" sz="2400" dirty="0"/>
              <a:t>只出現在底部的中間一段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sp>
        <p:nvSpPr>
          <p:cNvPr id="11" name="文字版面配置區 3"/>
          <p:cNvSpPr txBox="1">
            <a:spLocks/>
          </p:cNvSpPr>
          <p:nvPr/>
        </p:nvSpPr>
        <p:spPr>
          <a:xfrm>
            <a:off x="6430963" y="2204989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解決方法：把</a:t>
            </a:r>
            <a:r>
              <a:rPr lang="en-US" altLang="zh-TW" sz="2400" dirty="0"/>
              <a:t>footer</a:t>
            </a:r>
            <a:r>
              <a:rPr lang="zh-TW" altLang="en-US" sz="2400" dirty="0"/>
              <a:t>填滿。</a:t>
            </a:r>
            <a:r>
              <a:rPr lang="en-US" altLang="zh-TW" sz="2400" dirty="0"/>
              <a:t>EX</a:t>
            </a:r>
            <a:r>
              <a:rPr lang="zh-TW" altLang="en-US" sz="2400" dirty="0"/>
              <a:t>：下圖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7CA693F-555B-453F-80A7-98BB6719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3338672"/>
            <a:ext cx="5122878" cy="277489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4EE0FFE-6326-4B8D-839F-E938EB2C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04" y="3359693"/>
            <a:ext cx="5117992" cy="27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0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r>
              <a:rPr lang="zh-TW" altLang="en-US" sz="8800" dirty="0"/>
              <a:t>按鈕狀態不明確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595" r="7595"/>
          <a:stretch>
            <a:fillRect/>
          </a:stretch>
        </p:blipFill>
        <p:spPr>
          <a:xfrm>
            <a:off x="680322" y="3112476"/>
            <a:ext cx="5166562" cy="3599312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0322" y="2204990"/>
            <a:ext cx="5166563" cy="73164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發現問題：無法得知按鈕是否有動作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pic>
        <p:nvPicPr>
          <p:cNvPr id="10" name="圖片版面配置區 4"/>
          <p:cNvPicPr>
            <a:picLocks noChangeAspect="1"/>
          </p:cNvPicPr>
          <p:nvPr/>
        </p:nvPicPr>
        <p:blipFill>
          <a:blip r:embed="rId3"/>
          <a:srcRect l="7595" r="7595"/>
          <a:stretch>
            <a:fillRect/>
          </a:stretch>
        </p:blipFill>
        <p:spPr>
          <a:xfrm>
            <a:off x="6430963" y="3112476"/>
            <a:ext cx="5426075" cy="359886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1" name="文字版面配置區 3"/>
          <p:cNvSpPr txBox="1">
            <a:spLocks/>
          </p:cNvSpPr>
          <p:nvPr/>
        </p:nvSpPr>
        <p:spPr>
          <a:xfrm>
            <a:off x="6430963" y="2213783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解決方法：當鼠標移動到按鈕上時，按鈕顏色改變</a:t>
            </a:r>
          </a:p>
        </p:txBody>
      </p:sp>
    </p:spTree>
    <p:extLst>
      <p:ext uri="{BB962C8B-B14F-4D97-AF65-F5344CB8AC3E}">
        <p14:creationId xmlns:p14="http://schemas.microsoft.com/office/powerpoint/2010/main" val="390554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6552" y="2707332"/>
            <a:ext cx="8144134" cy="1373070"/>
          </a:xfrm>
        </p:spPr>
        <p:txBody>
          <a:bodyPr/>
          <a:lstStyle/>
          <a:p>
            <a:pPr algn="ctr"/>
            <a:r>
              <a:rPr lang="zh-TW" altLang="en-US" sz="8800" dirty="0"/>
              <a:t>一致性和標準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51760" y="2835023"/>
            <a:ext cx="2229932" cy="1117687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4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043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r>
              <a:rPr lang="zh-TW" altLang="en-US" sz="8800" dirty="0"/>
              <a:t>圖片大小不一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0" y="2847162"/>
            <a:ext cx="5166563" cy="731641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發現問題：每張圖片的長寬不同導致有些會有大量的空白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sp>
        <p:nvSpPr>
          <p:cNvPr id="11" name="文字版面配置區 3"/>
          <p:cNvSpPr txBox="1">
            <a:spLocks/>
          </p:cNvSpPr>
          <p:nvPr/>
        </p:nvSpPr>
        <p:spPr>
          <a:xfrm>
            <a:off x="6096000" y="4884353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解決方法：可以適當地調整圖片的大小，還有調整文字的位置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083CCEE-7CC3-4429-A49A-7630C5DA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01" y="2097247"/>
            <a:ext cx="4297596" cy="22314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E20228B-4734-4D7C-9DD9-DC53378E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00" y="4503039"/>
            <a:ext cx="4297595" cy="22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6552" y="2707332"/>
            <a:ext cx="8144134" cy="1373070"/>
          </a:xfrm>
        </p:spPr>
        <p:txBody>
          <a:bodyPr/>
          <a:lstStyle/>
          <a:p>
            <a:pPr algn="ctr"/>
            <a:r>
              <a:rPr lang="zh-TW" altLang="en-US" sz="8800" dirty="0"/>
              <a:t>美觀與簡化設計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51760" y="2835023"/>
            <a:ext cx="2229932" cy="1117687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8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60673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r>
              <a:rPr lang="zh-TW" altLang="en-US" sz="6500" dirty="0"/>
              <a:t>文字太多、閱讀困難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27241" y="3112476"/>
            <a:ext cx="5511922" cy="3598862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0322" y="2204990"/>
            <a:ext cx="5166563" cy="731641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發現問題：文字過於繁瑣，使用者閱讀上可能會有枯燥問題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pic>
        <p:nvPicPr>
          <p:cNvPr id="10" name="圖片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696" y="3112476"/>
            <a:ext cx="2378609" cy="359886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1" name="文字版面配置區 3"/>
          <p:cNvSpPr txBox="1">
            <a:spLocks/>
          </p:cNvSpPr>
          <p:nvPr/>
        </p:nvSpPr>
        <p:spPr>
          <a:xfrm>
            <a:off x="6430963" y="2213783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解決方法：可將文字用漫畫代替</a:t>
            </a:r>
          </a:p>
        </p:txBody>
      </p:sp>
    </p:spTree>
    <p:extLst>
      <p:ext uri="{BB962C8B-B14F-4D97-AF65-F5344CB8AC3E}">
        <p14:creationId xmlns:p14="http://schemas.microsoft.com/office/powerpoint/2010/main" val="293819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6552" y="2707332"/>
            <a:ext cx="8144134" cy="1373070"/>
          </a:xfrm>
        </p:spPr>
        <p:txBody>
          <a:bodyPr/>
          <a:lstStyle/>
          <a:p>
            <a:pPr algn="ctr"/>
            <a:r>
              <a:rPr lang="zh-TW" altLang="en-US" sz="5000" dirty="0"/>
              <a:t>協助使用者辨識、</a:t>
            </a:r>
            <a:br>
              <a:rPr lang="en-US" altLang="zh-TW" sz="5000" dirty="0"/>
            </a:br>
            <a:r>
              <a:rPr lang="zh-TW" altLang="en-US" sz="5000" dirty="0"/>
              <a:t>偵錯並從錯誤中恢復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51760" y="2835023"/>
            <a:ext cx="2229932" cy="1117687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9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72396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9601" y="744436"/>
            <a:ext cx="8094400" cy="1080938"/>
          </a:xfrm>
        </p:spPr>
        <p:txBody>
          <a:bodyPr>
            <a:noAutofit/>
          </a:bodyPr>
          <a:lstStyle/>
          <a:p>
            <a:r>
              <a:rPr lang="zh-TW" altLang="en-US" sz="6500" dirty="0"/>
              <a:t>錯誤頁面優化</a:t>
            </a:r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35269" y="3316247"/>
            <a:ext cx="5056668" cy="2910820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80322" y="2204990"/>
            <a:ext cx="5166563" cy="731641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發現問題：錯誤頁面可能會讓使用者看不懂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10738722" y="726061"/>
            <a:ext cx="1306740" cy="1117687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TW" sz="8000" dirty="0"/>
          </a:p>
        </p:txBody>
      </p:sp>
      <p:pic>
        <p:nvPicPr>
          <p:cNvPr id="10" name="圖片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76" y="3166816"/>
            <a:ext cx="5327050" cy="3267539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1" name="文字版面配置區 3"/>
          <p:cNvSpPr txBox="1">
            <a:spLocks/>
          </p:cNvSpPr>
          <p:nvPr/>
        </p:nvSpPr>
        <p:spPr>
          <a:xfrm>
            <a:off x="6430963" y="2213783"/>
            <a:ext cx="5426075" cy="731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228600" algn="ctr" rotWithShape="0">
                    <a:prstClr val="black">
                      <a:alpha val="53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解決方法：將錯誤頁面優化，增加使用者的可讀性</a:t>
            </a:r>
          </a:p>
        </p:txBody>
      </p:sp>
    </p:spTree>
    <p:extLst>
      <p:ext uri="{BB962C8B-B14F-4D97-AF65-F5344CB8AC3E}">
        <p14:creationId xmlns:p14="http://schemas.microsoft.com/office/powerpoint/2010/main" val="2703840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0308" y="2771176"/>
            <a:ext cx="8144134" cy="1245379"/>
          </a:xfrm>
        </p:spPr>
        <p:txBody>
          <a:bodyPr/>
          <a:lstStyle/>
          <a:p>
            <a:pPr algn="ctr"/>
            <a:r>
              <a:rPr lang="zh-TW" altLang="en-US" sz="8000" dirty="0"/>
              <a:t>幫助與說明文件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551760" y="2835023"/>
            <a:ext cx="2229932" cy="1117687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10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6982251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108</TotalTime>
  <Words>204</Words>
  <Application>Microsoft Office PowerPoint</Application>
  <PresentationFormat>寬螢幕</PresentationFormat>
  <Paragraphs>28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柏林</vt:lpstr>
      <vt:lpstr>系統狀態能見度</vt:lpstr>
      <vt:lpstr>按鈕狀態不明確</vt:lpstr>
      <vt:lpstr>一致性和標準</vt:lpstr>
      <vt:lpstr>圖片大小不一</vt:lpstr>
      <vt:lpstr>美觀與簡化設計</vt:lpstr>
      <vt:lpstr>文字太多、閱讀困難</vt:lpstr>
      <vt:lpstr>協助使用者辨識、 偵錯並從錯誤中恢復</vt:lpstr>
      <vt:lpstr>錯誤頁面優化</vt:lpstr>
      <vt:lpstr>幫助與說明文件</vt:lpstr>
      <vt:lpstr>說明文件</vt:lpstr>
      <vt:lpstr>其他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按鈕狀態不明確</dc:title>
  <dc:creator>Air Liu</dc:creator>
  <cp:lastModifiedBy>宥勛 黃</cp:lastModifiedBy>
  <cp:revision>12</cp:revision>
  <dcterms:created xsi:type="dcterms:W3CDTF">2019-05-03T02:47:59Z</dcterms:created>
  <dcterms:modified xsi:type="dcterms:W3CDTF">2019-05-04T20:36:50Z</dcterms:modified>
</cp:coreProperties>
</file>